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24384000" cy="13716000"/>
  <p:notesSz cx="6858000" cy="9144000"/>
  <p:custDataLst>
    <p:tags r:id="rId1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3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711685283610_.pic.jpg" descr="711685283610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8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831685283661_.pic.jpg" descr="831685283661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506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3" name="731685283633_.pic.jpg" descr="731685283633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8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8" name="741685283634_.pic.jpg" descr="741685283634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8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761685283637_.pic.jpg" descr="761685283637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9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8" name="771685283638_.pic.jpg" descr="771685283638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50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3" name="781685283640_.pic.jpg" descr="781685283640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50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801685283643_.pic.jpg" descr="801685283643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50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30526_150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4" name="911685283690_.pic.jpg" descr="911685283690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505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44bb812-989d-45c0-a2f1-a1f5ecca0e2d"/>
  <p:tag name="COMMONDATA" val="eyJoZGlkIjoiZjRmMDU3ZDYzMTM4MjExODBkYjIwYzQ1NzBhODM1ZGQifQ=="/>
</p:tagLst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Graphik</vt:lpstr>
      <vt:lpstr>Graphik Medium</vt:lpstr>
      <vt:lpstr>Graphik Semibold</vt:lpstr>
      <vt:lpstr>Helvetica Neue</vt:lpstr>
      <vt:lpstr>31_ColorGradientLight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大会</dc:title>
  <dc:creator/>
  <cp:lastModifiedBy>Sam</cp:lastModifiedBy>
  <cp:revision>4</cp:revision>
  <dcterms:created xsi:type="dcterms:W3CDTF">2023-05-28T16:14:10Z</dcterms:created>
  <dcterms:modified xsi:type="dcterms:W3CDTF">2023-05-29T05:20:14Z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CCD7E4436B8744ED8317A107085899A2_13</vt:lpwstr>
  </property>
  <property fmtid="{D5CDD505-2E9C-101B-9397-08002B2CF9AE}" pid="3" name="KSOProductBuildVer">
    <vt:lpwstr>2052-11.1.0.14309</vt:lpwstr>
  </property>
</Properties>
</file>